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sldIdLst>
    <p:sldId id="256" r:id="rId5"/>
    <p:sldId id="257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4B9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0952D1-151C-4F24-95A5-8569301B5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A8783D8-2F43-456A-818D-D3E0351AC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F66293-AAB0-4A53-9FCB-44E6CF9CF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6DB39A-6A25-4A3A-B0B2-613A3D16F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C972B5-992B-4FB7-9A05-2F6E99592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92593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3F0F6B-E312-42E0-9E82-E6B7ABF8D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B7AF8FD-5E6F-4089-B5E8-C71A0867CD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EBF098-A4A5-4EE3-892A-AD4BFFCE3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02392A5-3316-4E1D-96B8-005C7332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43C705-ED83-4D5D-BCA6-C7F6B653B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15988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63782C4-3123-4988-AE23-B0DF5AC0D8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343735-05D2-45A4-90E0-A11606127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2FB519C-9F30-48E0-9EA4-70E5A2CFB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CE803D-A73F-4F17-8A45-F4CC8D703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4C7F25-5779-4552-B3B2-1510CBCB3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64036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51BBE9-1705-4C89-80DA-913DB7F9A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84B362-7FF4-4D71-AD52-7A5259FF4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D7E9F7C-2209-4771-A926-2CC79954C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846740B-0209-410C-9AFF-982208BF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DA3B3A-798D-48DD-A65A-816DC5FC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92028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9B99F1-2403-4B43-B376-3A7EA673B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A230F20-D9B6-4843-8E20-91EE23ED2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B231593-8A8D-45DA-88A8-1E8EDD12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CB9CCE-012B-4FE7-9D0A-D785757C5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0F02C5-565C-495A-9370-728157EA6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63734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EB6BF0-6DD0-4B14-81C8-1A869BE4F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A2EA11-C0EC-4592-9A51-464427F8BE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91D0462-0E6A-42A5-80CF-06FB3BD0A5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F082EC-96A9-4801-B03E-17BFE05B8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4F277B-7EA9-4456-BB56-1E176EB5F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DE3B80A-2F5C-4269-B65B-6F926EBB9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96757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7CDF93-D5EC-4E3F-946E-890A16138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AF3A63-1445-40A8-932B-132059A6B3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8AAFE8B-ECBF-47B5-A301-0D15C2B2C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44CEED1-3D4F-43EC-B029-93563CBC0D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DB7EF3B-DA76-4C9B-80D5-09518A7EFB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B129810-70CF-4DEE-8375-45E5C35A2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9DE1E2A-A80A-4924-9B32-EADA95CC9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5D04CC6-8EF7-4FC8-9F67-ACEF14610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47942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F1D760-0EBB-4193-9A40-A06796AB6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8EB5C61-56C1-4759-9F7B-E8CFCC9B9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B3EA9B8-0F91-496C-B708-5A22B249A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794196B-06D0-4421-A002-A0B4422BE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31944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D09E423-7561-4107-960F-3605BB8EE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510DDAD-07B5-4F7D-B30E-F38824196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15F564F-C907-4274-B430-9108E67CC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02555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A37F6D-64FE-40CC-9D76-BB373B205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F94B44-36D5-45B4-BEB0-D8EA5F93C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6B968F6-9F92-4B74-845A-AF08744B49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DB1B107-6E63-43C5-97DF-A1F69BDD6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33C17AD-0B66-4557-ABBA-240941F52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D62B0A9-387B-4A17-BCBB-1CE08CE69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58658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6E5B6C-17A0-4C2D-9B92-3572D7027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3F4A5DC-180F-4A96-9ED8-622DB51F84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B362243-444B-410B-BB73-AC8EA20772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DDEB07-EA3B-40C7-A411-2E34227C4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79143DB-083B-4D95-A75F-47A269CED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91BBF19-DBF7-4063-B6ED-5943B406A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41278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05D09E-866E-4C00-BA40-30D0453FB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D3BBEC-D538-4BBA-B1B7-8135A73A1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84EA7D-8BB0-4398-9B68-BD2511212F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A2CF1-0EB2-4673-802D-3371233E4A77}" type="datetime2">
              <a:rPr lang="en-US" smtClean="0"/>
              <a:t>Friday, February 18, 2022</a:t>
            </a:fld>
            <a:endParaRPr lang="en-US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A79D68F-525D-439B-B735-513DB43EE8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5062E1-65AB-4FE2-8C91-D9C5B8469B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80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presentationgenerator.ru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1287DD3-B024-4925-B67B-E370A11431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5053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sz="8800" dirty="0">
                <a:solidFill>
                  <a:srgbClr val="FF0000"/>
                </a:solidFill>
                <a:latin typeface="Yandex Sans Text Medium" pitchFamily="2" charset="-52"/>
              </a:rPr>
              <a:t>Я</a:t>
            </a:r>
            <a:r>
              <a:rPr lang="ru-RU" sz="8800" dirty="0">
                <a:latin typeface="Yandex Sans Text Medium" pitchFamily="2" charset="-52"/>
              </a:rPr>
              <a:t>ндекс</a:t>
            </a:r>
            <a:br>
              <a:rPr lang="ru-RU" sz="8800" dirty="0">
                <a:solidFill>
                  <a:srgbClr val="FF0000"/>
                </a:solidFill>
                <a:latin typeface="Yandex Sans Text Medium" pitchFamily="2" charset="-52"/>
              </a:rPr>
            </a:br>
            <a:r>
              <a:rPr lang="ru-RU" sz="8800" dirty="0">
                <a:latin typeface="Yandex Sans Text Medium" pitchFamily="2" charset="-52"/>
              </a:rPr>
              <a:t>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387930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6AA3F0-9900-400F-ABFD-7E47549E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FF0000"/>
                </a:solidFill>
                <a:latin typeface="Yandex Sans Text Medium" pitchFamily="2" charset="-52"/>
              </a:rPr>
              <a:t>Д</a:t>
            </a:r>
            <a:r>
              <a:rPr lang="ru-RU" dirty="0">
                <a:latin typeface="Yandex Sans Text Medium" pitchFamily="2" charset="-52"/>
              </a:rPr>
              <a:t>ля кого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6A3111E-75C8-4D93-871D-601A6E059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Yandex Sans Text Medium" pitchFamily="2" charset="-52"/>
              </a:rPr>
              <a:t>Генератор будет полезен широкому кругу лиц</a:t>
            </a:r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Yandex Sans Text Medium" pitchFamily="2" charset="-52"/>
              </a:rPr>
              <a:t>:</a:t>
            </a:r>
          </a:p>
          <a:p>
            <a:r>
              <a:rPr lang="ru-RU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Yandex Sans Text Medium" pitchFamily="2" charset="-52"/>
              </a:rPr>
              <a:t>Ученики, не сделавшие домашнее задание</a:t>
            </a:r>
          </a:p>
          <a:p>
            <a:r>
              <a:rPr lang="ru-RU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Yandex Sans Text Medium" pitchFamily="2" charset="-52"/>
              </a:rPr>
              <a:t>Учителя, не успевшие подготовиться к уроку</a:t>
            </a:r>
          </a:p>
          <a:p>
            <a:r>
              <a:rPr lang="ru-RU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Yandex Sans Text Medium" pitchFamily="2" charset="-52"/>
              </a:rPr>
              <a:t>Студентам для сбора информации</a:t>
            </a:r>
          </a:p>
          <a:p>
            <a:pPr marL="0" indent="0">
              <a:buNone/>
            </a:pPr>
            <a:endParaRPr lang="ru-RU" sz="3200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C52CB9-F2A2-4F27-8FB0-A5CA566F157C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5481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6AA3F0-9900-400F-ABFD-7E47549E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FF0000"/>
                </a:solidFill>
                <a:latin typeface="Yandex Sans Text Medium" pitchFamily="2" charset="-52"/>
              </a:rPr>
              <a:t>К</a:t>
            </a:r>
            <a:r>
              <a:rPr lang="ru-RU" dirty="0">
                <a:latin typeface="Yandex Sans Text Medium" pitchFamily="2" charset="-52"/>
              </a:rPr>
              <a:t>онкуренты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6A3111E-75C8-4D93-871D-601A6E059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Yandex Sans Text Medium" pitchFamily="2" charset="-52"/>
                <a:hlinkClick r:id="rId2"/>
              </a:rPr>
              <a:t>https://presentationgenerator.ru/</a:t>
            </a:r>
            <a:endParaRPr lang="ru-RU" sz="3200" dirty="0">
              <a:solidFill>
                <a:schemeClr val="tx1">
                  <a:lumMod val="65000"/>
                  <a:lumOff val="35000"/>
                </a:schemeClr>
              </a:solidFill>
              <a:latin typeface="Yandex Sans Text Medium" pitchFamily="2" charset="-52"/>
            </a:endParaRPr>
          </a:p>
          <a:p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Yandex Sans Text Medium" pitchFamily="2" charset="-52"/>
              </a:rPr>
              <a:t>После усердного поиска в интернете конкурентов больше не нашлось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C52CB9-F2A2-4F27-8FB0-A5CA566F157C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9438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6AA3F0-9900-400F-ABFD-7E47549E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FF0000"/>
                </a:solidFill>
                <a:latin typeface="Yandex Sans Text Medium" pitchFamily="2" charset="-52"/>
              </a:rPr>
              <a:t>О</a:t>
            </a:r>
            <a:r>
              <a:rPr lang="ru-RU" dirty="0">
                <a:latin typeface="Yandex Sans Text Medium" pitchFamily="2" charset="-52"/>
              </a:rPr>
              <a:t>тличие от конкурентов 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31C658D-3DA9-490C-80C9-2F39F19C5B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199" y="2156354"/>
            <a:ext cx="5235241" cy="29480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C52CB9-F2A2-4F27-8FB0-A5CA566F157C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7B685A-A267-455F-A397-DE0C1444A923}"/>
              </a:ext>
            </a:extLst>
          </p:cNvPr>
          <p:cNvSpPr txBox="1"/>
          <p:nvPr/>
        </p:nvSpPr>
        <p:spPr>
          <a:xfrm>
            <a:off x="2382886" y="5308446"/>
            <a:ext cx="18918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Yandex Sans Display Thin" pitchFamily="2" charset="-52"/>
              </a:rPr>
              <a:t>Конкурент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71124B7-B129-4323-9DC7-9562A546FF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1529" y="2156355"/>
            <a:ext cx="5240950" cy="29480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8993A9-EE20-40F6-84C0-6AD1D377F1B2}"/>
              </a:ext>
            </a:extLst>
          </p:cNvPr>
          <p:cNvSpPr txBox="1"/>
          <p:nvPr/>
        </p:nvSpPr>
        <p:spPr>
          <a:xfrm>
            <a:off x="7917251" y="5308446"/>
            <a:ext cx="27238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Yandex Sans Display Thin" pitchFamily="2" charset="-52"/>
              </a:rPr>
              <a:t>Моя программа</a:t>
            </a:r>
          </a:p>
        </p:txBody>
      </p:sp>
    </p:spTree>
    <p:extLst>
      <p:ext uri="{BB962C8B-B14F-4D97-AF65-F5344CB8AC3E}">
        <p14:creationId xmlns:p14="http://schemas.microsoft.com/office/powerpoint/2010/main" val="1564108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6AA3F0-9900-400F-ABFD-7E47549E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FF0000"/>
                </a:solidFill>
                <a:latin typeface="Yandex Sans Text Medium" pitchFamily="2" charset="-52"/>
              </a:rPr>
              <a:t>О</a:t>
            </a:r>
            <a:r>
              <a:rPr lang="ru-RU" dirty="0">
                <a:latin typeface="Yandex Sans Text Medium" pitchFamily="2" charset="-52"/>
              </a:rPr>
              <a:t>тличие от конкурентов 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C52CB9-F2A2-4F27-8FB0-A5CA566F157C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6D216BC5-8FAD-43F8-8BCE-AE018EC0A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28508"/>
          </a:xfrm>
        </p:spPr>
        <p:txBody>
          <a:bodyPr/>
          <a:lstStyle/>
          <a:p>
            <a:r>
              <a:rPr lang="ru-RU" dirty="0">
                <a:latin typeface="Yandex Sans Text Medium" pitchFamily="2" charset="-52"/>
              </a:rPr>
              <a:t>Преимущества </a:t>
            </a:r>
            <a:r>
              <a:rPr lang="ru-RU" dirty="0">
                <a:solidFill>
                  <a:srgbClr val="0054B9"/>
                </a:solidFill>
                <a:latin typeface="Yandex Sans Text Medium" pitchFamily="2" charset="-52"/>
              </a:rPr>
              <a:t>моей</a:t>
            </a:r>
            <a:r>
              <a:rPr lang="ru-RU" dirty="0">
                <a:latin typeface="Yandex Sans Text Medium" pitchFamily="2" charset="-52"/>
              </a:rPr>
              <a:t> программы</a:t>
            </a:r>
            <a:r>
              <a:rPr lang="en-US" dirty="0">
                <a:latin typeface="Yandex Sans Text Medium" pitchFamily="2" charset="-52"/>
              </a:rPr>
              <a:t>:</a:t>
            </a:r>
            <a:endParaRPr lang="ru-RU" dirty="0">
              <a:latin typeface="Yandex Sans Text Medium" pitchFamily="2" charset="-52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>
                <a:latin typeface="Yandex Sans Text Medium" pitchFamily="2" charset="-52"/>
              </a:rPr>
              <a:t>Разнообразие шаблонов и их качество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>
                <a:latin typeface="Yandex Sans Text Medium" pitchFamily="2" charset="-52"/>
              </a:rPr>
              <a:t>Возможность ограничения количества слайдов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>
                <a:latin typeface="Yandex Sans Text Medium" pitchFamily="2" charset="-52"/>
              </a:rPr>
              <a:t>Возможность загрузить свои шаблоны</a:t>
            </a:r>
          </a:p>
          <a:p>
            <a:r>
              <a:rPr lang="ru-RU" dirty="0">
                <a:latin typeface="Yandex Sans Text Medium" pitchFamily="2" charset="-52"/>
              </a:rPr>
              <a:t>Преимущества </a:t>
            </a:r>
            <a:r>
              <a:rPr lang="ru-RU" dirty="0">
                <a:solidFill>
                  <a:srgbClr val="0054B9"/>
                </a:solidFill>
                <a:latin typeface="Yandex Sans Text Medium" pitchFamily="2" charset="-52"/>
              </a:rPr>
              <a:t>программы-конкурента</a:t>
            </a:r>
            <a:r>
              <a:rPr lang="en-US" dirty="0">
                <a:latin typeface="Yandex Sans Text Medium" pitchFamily="2" charset="-52"/>
              </a:rPr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>
                <a:latin typeface="Yandex Sans Text Medium" pitchFamily="2" charset="-52"/>
              </a:rPr>
              <a:t>Гибкий поиск тем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>
                <a:latin typeface="Yandex Sans Text Medium" pitchFamily="2" charset="-52"/>
              </a:rPr>
              <a:t>Возможность сохранять презентации в разных форматах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ru-RU" dirty="0">
                <a:latin typeface="Yandex Sans Text Medium" pitchFamily="2" charset="-52"/>
              </a:rPr>
              <a:t>Более быстрая генерация</a:t>
            </a:r>
          </a:p>
        </p:txBody>
      </p:sp>
    </p:spTree>
    <p:extLst>
      <p:ext uri="{BB962C8B-B14F-4D97-AF65-F5344CB8AC3E}">
        <p14:creationId xmlns:p14="http://schemas.microsoft.com/office/powerpoint/2010/main" val="2445914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6AA3F0-9900-400F-ABFD-7E47549E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FF0000"/>
                </a:solidFill>
                <a:latin typeface="Yandex Sans Text Medium" pitchFamily="2" charset="-52"/>
              </a:rPr>
              <a:t>О</a:t>
            </a:r>
            <a:r>
              <a:rPr lang="ru-RU" dirty="0">
                <a:latin typeface="Yandex Sans Text Medium" pitchFamily="2" charset="-52"/>
              </a:rPr>
              <a:t>писание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C52CB9-F2A2-4F27-8FB0-A5CA566F157C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6D216BC5-8FAD-43F8-8BCE-AE018EC0A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690688"/>
            <a:ext cx="5969000" cy="3728508"/>
          </a:xfrm>
        </p:spPr>
        <p:txBody>
          <a:bodyPr>
            <a:normAutofit/>
          </a:bodyPr>
          <a:lstStyle/>
          <a:p>
            <a:pPr algn="l"/>
            <a:r>
              <a:rPr lang="ru-RU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Меню ввода темы презентации</a:t>
            </a:r>
          </a:p>
          <a:p>
            <a:pPr lvl="1" algn="l"/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Заголовок</a:t>
            </a:r>
          </a:p>
          <a:p>
            <a:pPr lvl="1" algn="l"/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поле для ввода</a:t>
            </a:r>
          </a:p>
          <a:p>
            <a:pPr lvl="1" algn="l"/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кнопка "Далее“</a:t>
            </a:r>
            <a:endParaRPr lang="en-US" sz="2800" b="0" i="0" dirty="0">
              <a:solidFill>
                <a:srgbClr val="24292F"/>
              </a:solidFill>
              <a:effectLst/>
              <a:latin typeface="Yandex Sans Text Medium" pitchFamily="2" charset="-52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Ползунок загрузки</a:t>
            </a:r>
          </a:p>
        </p:txBody>
      </p:sp>
      <p:pic>
        <p:nvPicPr>
          <p:cNvPr id="4" name="ScreenRecorderProject11">
            <a:hlinkClick r:id="" action="ppaction://media"/>
            <a:extLst>
              <a:ext uri="{FF2B5EF4-FFF2-40B4-BE49-F238E27FC236}">
                <a16:creationId xmlns:a16="http://schemas.microsoft.com/office/drawing/2014/main" id="{F241183E-9037-4DEA-B971-CC1B197BC20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245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07200" y="1893021"/>
            <a:ext cx="4688946" cy="24800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021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6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6AA3F0-9900-400F-ABFD-7E47549E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FF0000"/>
                </a:solidFill>
                <a:latin typeface="Yandex Sans Text Medium" pitchFamily="2" charset="-52"/>
              </a:rPr>
              <a:t>О</a:t>
            </a:r>
            <a:r>
              <a:rPr lang="ru-RU" dirty="0">
                <a:latin typeface="Yandex Sans Text Medium" pitchFamily="2" charset="-52"/>
              </a:rPr>
              <a:t>писание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C52CB9-F2A2-4F27-8FB0-A5CA566F157C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6D216BC5-8FAD-43F8-8BCE-AE018EC0A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690688"/>
            <a:ext cx="5969000" cy="3728508"/>
          </a:xfrm>
        </p:spPr>
        <p:txBody>
          <a:bodyPr>
            <a:normAutofit/>
          </a:bodyPr>
          <a:lstStyle/>
          <a:p>
            <a:pPr marL="596900" indent="-457200" algn="l"/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Заголовок</a:t>
            </a:r>
          </a:p>
          <a:p>
            <a:pPr marL="596900" indent="-457200" algn="l"/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Слайдер для выбора шаблона презентации</a:t>
            </a:r>
          </a:p>
          <a:p>
            <a:pPr marL="596900" indent="-457200" algn="l"/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кнопка "Далее"</a:t>
            </a:r>
          </a:p>
        </p:txBody>
      </p:sp>
      <p:pic>
        <p:nvPicPr>
          <p:cNvPr id="4" name="ScreenRecorderProject11">
            <a:hlinkClick r:id="" action="ppaction://media"/>
            <a:extLst>
              <a:ext uri="{FF2B5EF4-FFF2-40B4-BE49-F238E27FC236}">
                <a16:creationId xmlns:a16="http://schemas.microsoft.com/office/drawing/2014/main" id="{F241183E-9037-4DEA-B971-CC1B197BC20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674" end="6280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07200" y="1893021"/>
            <a:ext cx="4688946" cy="24800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691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6AA3F0-9900-400F-ABFD-7E47549E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FF0000"/>
                </a:solidFill>
                <a:latin typeface="Yandex Sans Text Medium" pitchFamily="2" charset="-52"/>
              </a:rPr>
              <a:t>О</a:t>
            </a:r>
            <a:r>
              <a:rPr lang="ru-RU" dirty="0">
                <a:latin typeface="Yandex Sans Text Medium" pitchFamily="2" charset="-52"/>
              </a:rPr>
              <a:t>писание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C52CB9-F2A2-4F27-8FB0-A5CA566F157C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6D216BC5-8FAD-43F8-8BCE-AE018EC0A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690688"/>
            <a:ext cx="5969000" cy="3728508"/>
          </a:xfrm>
        </p:spPr>
        <p:txBody>
          <a:bodyPr>
            <a:normAutofit/>
          </a:bodyPr>
          <a:lstStyle/>
          <a:p>
            <a:pPr marL="711200" indent="-571500" algn="l"/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Заголовок</a:t>
            </a:r>
          </a:p>
          <a:p>
            <a:pPr marL="711200" indent="-571500" algn="l"/>
            <a:r>
              <a:rPr lang="ru-RU" sz="2800" dirty="0">
                <a:solidFill>
                  <a:srgbClr val="24292F"/>
                </a:solidFill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С</a:t>
            </a:r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лайдер для просмотра презентации</a:t>
            </a:r>
          </a:p>
          <a:p>
            <a:pPr marL="139700" indent="0" algn="l">
              <a:buNone/>
            </a:pPr>
            <a:endParaRPr lang="ru-RU" sz="2800" b="0" i="0" dirty="0">
              <a:solidFill>
                <a:srgbClr val="24292F"/>
              </a:solidFill>
              <a:effectLst/>
              <a:latin typeface="Yandex Sans Text Medium" pitchFamily="2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ScreenRecorderProject11">
            <a:hlinkClick r:id="" action="ppaction://media"/>
            <a:extLst>
              <a:ext uri="{FF2B5EF4-FFF2-40B4-BE49-F238E27FC236}">
                <a16:creationId xmlns:a16="http://schemas.microsoft.com/office/drawing/2014/main" id="{F241183E-9037-4DEA-B971-CC1B197BC20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4905" end="401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07200" y="1893021"/>
            <a:ext cx="4688946" cy="24800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21971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6AA3F0-9900-400F-ABFD-7E47549E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FF0000"/>
                </a:solidFill>
                <a:latin typeface="Yandex Sans Text Medium" pitchFamily="2" charset="-52"/>
              </a:rPr>
              <a:t>Б</a:t>
            </a:r>
            <a:r>
              <a:rPr lang="ru-RU" dirty="0">
                <a:latin typeface="Yandex Sans Text Medium" pitchFamily="2" charset="-52"/>
              </a:rPr>
              <a:t>удущее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C52CB9-F2A2-4F27-8FB0-A5CA566F157C}"/>
              </a:ext>
            </a:extLst>
          </p:cNvPr>
          <p:cNvSpPr/>
          <p:nvPr/>
        </p:nvSpPr>
        <p:spPr>
          <a:xfrm>
            <a:off x="0" y="0"/>
            <a:ext cx="177800" cy="685800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6D216BC5-8FAD-43F8-8BCE-AE018EC0A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999" y="1690688"/>
            <a:ext cx="10735733" cy="3728508"/>
          </a:xfrm>
        </p:spPr>
        <p:txBody>
          <a:bodyPr>
            <a:normAutofit/>
          </a:bodyPr>
          <a:lstStyle/>
          <a:p>
            <a:pPr marL="139700" indent="0" algn="l">
              <a:buNone/>
            </a:pPr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Хочу изменить</a:t>
            </a:r>
            <a:r>
              <a:rPr lang="en-US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 :</a:t>
            </a:r>
            <a:endParaRPr lang="ru-RU" sz="2800" b="0" i="0" dirty="0">
              <a:solidFill>
                <a:srgbClr val="24292F"/>
              </a:solidFill>
              <a:effectLst/>
              <a:latin typeface="Yandex Sans Text Medium" pitchFamily="2" charset="-52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596900" indent="-457200"/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Некоторые шероховатости генерации </a:t>
            </a:r>
          </a:p>
          <a:p>
            <a:pPr marL="596900" indent="-457200"/>
            <a:r>
              <a:rPr lang="ru-RU" dirty="0">
                <a:solidFill>
                  <a:srgbClr val="24292F"/>
                </a:solidFill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Сделать удобный выбор темы</a:t>
            </a:r>
          </a:p>
          <a:p>
            <a:pPr marL="596900" indent="-457200"/>
            <a:r>
              <a:rPr lang="ru-RU" sz="2800" b="0" i="0" dirty="0">
                <a:solidFill>
                  <a:srgbClr val="24292F"/>
                </a:solidFill>
                <a:effectLst/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Добавить побольше встроенных шаблонов</a:t>
            </a:r>
          </a:p>
          <a:p>
            <a:pPr marL="596900" indent="-457200"/>
            <a:r>
              <a:rPr lang="ru-RU" dirty="0">
                <a:solidFill>
                  <a:srgbClr val="24292F"/>
                </a:solidFill>
                <a:latin typeface="Yandex Sans Text Medium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Добавить более гибкую настройку параметров</a:t>
            </a:r>
            <a:endParaRPr lang="ru-RU" sz="2800" b="0" i="0" dirty="0">
              <a:solidFill>
                <a:srgbClr val="24292F"/>
              </a:solidFill>
              <a:effectLst/>
              <a:latin typeface="Yandex Sans Text Medium" pitchFamily="2" charset="-52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39700" indent="0" algn="l">
              <a:buNone/>
            </a:pPr>
            <a:endParaRPr lang="ru-RU" sz="2800" b="0" i="0" dirty="0">
              <a:solidFill>
                <a:srgbClr val="24292F"/>
              </a:solidFill>
              <a:effectLst/>
              <a:latin typeface="Yandex Sans Text Medium" pitchFamily="2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36154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15299C1F06E445BDE09C67AD1864E8" ma:contentTypeVersion="7" ma:contentTypeDescription="Create a new document." ma:contentTypeScope="" ma:versionID="780b3c0b00ffdaae116f276cd6c2b502">
  <xsd:schema xmlns:xsd="http://www.w3.org/2001/XMLSchema" xmlns:xs="http://www.w3.org/2001/XMLSchema" xmlns:p="http://schemas.microsoft.com/office/2006/metadata/properties" xmlns:ns3="8e743488-ec4e-4f8c-aa77-995a7e2fbcd2" xmlns:ns4="856839dc-bb2c-47f2-a909-6e1b9af6f5e5" targetNamespace="http://schemas.microsoft.com/office/2006/metadata/properties" ma:root="true" ma:fieldsID="23f5ac5bfc3f274e87dc8af8cfcf14b0" ns3:_="" ns4:_="">
    <xsd:import namespace="8e743488-ec4e-4f8c-aa77-995a7e2fbcd2"/>
    <xsd:import namespace="856839dc-bb2c-47f2-a909-6e1b9af6f5e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743488-ec4e-4f8c-aa77-995a7e2fbc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6839dc-bb2c-47f2-a909-6e1b9af6f5e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EC23EC8-7C6D-4592-B699-3BC9F5A5F8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e743488-ec4e-4f8c-aa77-995a7e2fbcd2"/>
    <ds:schemaRef ds:uri="856839dc-bb2c-47f2-a909-6e1b9af6f5e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75115AE-7B3E-4DF0-8754-8557638CB89A}">
  <ds:schemaRefs>
    <ds:schemaRef ds:uri="http://purl.org/dc/dcmitype/"/>
    <ds:schemaRef ds:uri="http://schemas.microsoft.com/office/2006/documentManagement/types"/>
    <ds:schemaRef ds:uri="http://purl.org/dc/terms/"/>
    <ds:schemaRef ds:uri="8e743488-ec4e-4f8c-aa77-995a7e2fbcd2"/>
    <ds:schemaRef ds:uri="http://schemas.microsoft.com/office/2006/metadata/properti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856839dc-bb2c-47f2-a909-6e1b9af6f5e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93DFC72-3369-49AF-8C40-3868050F1CF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138</Words>
  <Application>Microsoft Office PowerPoint</Application>
  <PresentationFormat>Широкоэкранный</PresentationFormat>
  <Paragraphs>40</Paragraphs>
  <Slides>9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Yandex Sans Display Thin</vt:lpstr>
      <vt:lpstr>Yandex Sans Text Medium</vt:lpstr>
      <vt:lpstr>Тема Office</vt:lpstr>
      <vt:lpstr>Яндекс Презентации</vt:lpstr>
      <vt:lpstr>Для кого</vt:lpstr>
      <vt:lpstr>Конкуренты</vt:lpstr>
      <vt:lpstr>Отличие от конкурентов </vt:lpstr>
      <vt:lpstr>Отличие от конкурентов </vt:lpstr>
      <vt:lpstr>Описание</vt:lpstr>
      <vt:lpstr>Описание</vt:lpstr>
      <vt:lpstr>Описание</vt:lpstr>
      <vt:lpstr>Будущее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Яндекс Презентации</dc:title>
  <dc:creator>5071</dc:creator>
  <cp:lastModifiedBy>5071</cp:lastModifiedBy>
  <cp:revision>3</cp:revision>
  <dcterms:created xsi:type="dcterms:W3CDTF">2021-11-11T15:48:39Z</dcterms:created>
  <dcterms:modified xsi:type="dcterms:W3CDTF">2022-02-18T18:35:45Z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0x0101004D15299C1F06E445BDE09C67AD1864E8</vt:lpwstr>
  </property>
</Properties>
</file>

<file path=docProps/thumbnail.jpeg>
</file>